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4" r:id="rId4"/>
    <p:sldId id="265" r:id="rId5"/>
    <p:sldId id="269" r:id="rId6"/>
    <p:sldId id="267" r:id="rId7"/>
    <p:sldId id="258" r:id="rId8"/>
    <p:sldId id="271" r:id="rId9"/>
    <p:sldId id="272" r:id="rId10"/>
    <p:sldId id="273" r:id="rId11"/>
    <p:sldId id="274" r:id="rId12"/>
    <p:sldId id="281" r:id="rId13"/>
    <p:sldId id="276" r:id="rId14"/>
    <p:sldId id="278" r:id="rId15"/>
    <p:sldId id="280" r:id="rId16"/>
  </p:sldIdLst>
  <p:sldSz cx="12192000" cy="6858000"/>
  <p:notesSz cx="6858000" cy="9144000"/>
  <p:embeddedFontLst>
    <p:embeddedFont>
      <p:font typeface="宋体" panose="02010600030101010101" pitchFamily="2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Lato Heavy" panose="020B0604020202020204" charset="0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1EE50-2504-4693-BEA6-FC506E9B786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E6936-9E3F-4756-A6C3-A5C8FD2D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0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con.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nay,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FEA0F-8F39-48BF-B096-DA2053AE7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98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03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87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99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55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87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60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49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5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8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1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1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7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0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9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3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9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3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6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9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0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5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1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C1A6-2EB7-4682-BB7A-81391E8D58DB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7CA29-143C-45D5-83A8-1F4C1C99D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3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ECB0-4446-4CBB-84D4-2800C492621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F323B-F0EC-4039-905E-871AB17E73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7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5BF49-3D7A-4F43-BA91-D003E0AEA55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BD8DC-39EC-4016-A177-D6AECE15833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0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1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1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7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41369" y="855115"/>
          <a:ext cx="7564581" cy="518160"/>
        </p:xfrm>
        <a:graphic>
          <a:graphicData uri="http://schemas.openxmlformats.org/drawingml/2006/table">
            <a:tbl>
              <a:tblPr/>
              <a:tblGrid>
                <a:gridCol w="7564581">
                  <a:extLst>
                    <a:ext uri="{9D8B030D-6E8A-4147-A177-3AD203B41FA5}">
                      <a16:colId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ỦY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NHÂN DÂN HUYỆN HÓC MÔN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3411" y="1271172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TIỂU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TÂN</a:t>
                      </a:r>
                      <a:r>
                        <a:rPr lang="en-US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37598"/>
              </p:ext>
            </p:extLst>
          </p:nvPr>
        </p:nvGraphicFramePr>
        <p:xfrm>
          <a:off x="1047205" y="2511380"/>
          <a:ext cx="10515600" cy="3462133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688668360"/>
                    </a:ext>
                  </a:extLst>
                </a:gridCol>
              </a:tblGrid>
              <a:tr h="34621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80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3576" y="1789332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23855"/>
              </p:ext>
            </p:extLst>
          </p:nvPr>
        </p:nvGraphicFramePr>
        <p:xfrm>
          <a:off x="4262907" y="2095322"/>
          <a:ext cx="5280338" cy="518160"/>
        </p:xfrm>
        <a:graphic>
          <a:graphicData uri="http://schemas.openxmlformats.org/drawingml/2006/table">
            <a:tbl>
              <a:tblPr/>
              <a:tblGrid>
                <a:gridCol w="5280338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  <p14:stopEvt time="694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90" y="0"/>
            <a:ext cx="6516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F89C36-FDD5-43F1-AF3B-89D2E8352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33" t="18889" r="57500" b="8518"/>
          <a:stretch/>
        </p:blipFill>
        <p:spPr>
          <a:xfrm>
            <a:off x="1524000" y="15240"/>
            <a:ext cx="9144000" cy="700087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48432B8-B76D-4E09-9F5B-803DF29BEF79}"/>
              </a:ext>
            </a:extLst>
          </p:cNvPr>
          <p:cNvSpPr/>
          <p:nvPr/>
        </p:nvSpPr>
        <p:spPr>
          <a:xfrm>
            <a:off x="4861560" y="1931670"/>
            <a:ext cx="1348740" cy="594360"/>
          </a:xfrm>
          <a:custGeom>
            <a:avLst/>
            <a:gdLst>
              <a:gd name="connsiteX0" fmla="*/ 1348740 w 1348740"/>
              <a:gd name="connsiteY0" fmla="*/ 0 h 594360"/>
              <a:gd name="connsiteX1" fmla="*/ 1062990 w 1348740"/>
              <a:gd name="connsiteY1" fmla="*/ 11430 h 594360"/>
              <a:gd name="connsiteX2" fmla="*/ 857250 w 1348740"/>
              <a:gd name="connsiteY2" fmla="*/ 68580 h 594360"/>
              <a:gd name="connsiteX3" fmla="*/ 822960 w 1348740"/>
              <a:gd name="connsiteY3" fmla="*/ 80010 h 594360"/>
              <a:gd name="connsiteX4" fmla="*/ 777240 w 1348740"/>
              <a:gd name="connsiteY4" fmla="*/ 91440 h 594360"/>
              <a:gd name="connsiteX5" fmla="*/ 742950 w 1348740"/>
              <a:gd name="connsiteY5" fmla="*/ 102870 h 594360"/>
              <a:gd name="connsiteX6" fmla="*/ 651510 w 1348740"/>
              <a:gd name="connsiteY6" fmla="*/ 125730 h 594360"/>
              <a:gd name="connsiteX7" fmla="*/ 548640 w 1348740"/>
              <a:gd name="connsiteY7" fmla="*/ 171450 h 594360"/>
              <a:gd name="connsiteX8" fmla="*/ 457200 w 1348740"/>
              <a:gd name="connsiteY8" fmla="*/ 205740 h 594360"/>
              <a:gd name="connsiteX9" fmla="*/ 422910 w 1348740"/>
              <a:gd name="connsiteY9" fmla="*/ 228600 h 594360"/>
              <a:gd name="connsiteX10" fmla="*/ 365760 w 1348740"/>
              <a:gd name="connsiteY10" fmla="*/ 240030 h 594360"/>
              <a:gd name="connsiteX11" fmla="*/ 331470 w 1348740"/>
              <a:gd name="connsiteY11" fmla="*/ 262890 h 594360"/>
              <a:gd name="connsiteX12" fmla="*/ 297180 w 1348740"/>
              <a:gd name="connsiteY12" fmla="*/ 274320 h 594360"/>
              <a:gd name="connsiteX13" fmla="*/ 240030 w 1348740"/>
              <a:gd name="connsiteY13" fmla="*/ 297180 h 594360"/>
              <a:gd name="connsiteX14" fmla="*/ 205740 w 1348740"/>
              <a:gd name="connsiteY14" fmla="*/ 308610 h 594360"/>
              <a:gd name="connsiteX15" fmla="*/ 171450 w 1348740"/>
              <a:gd name="connsiteY15" fmla="*/ 331470 h 594360"/>
              <a:gd name="connsiteX16" fmla="*/ 114300 w 1348740"/>
              <a:gd name="connsiteY16" fmla="*/ 400050 h 594360"/>
              <a:gd name="connsiteX17" fmla="*/ 68580 w 1348740"/>
              <a:gd name="connsiteY17" fmla="*/ 468630 h 594360"/>
              <a:gd name="connsiteX18" fmla="*/ 45720 w 1348740"/>
              <a:gd name="connsiteY18" fmla="*/ 502920 h 594360"/>
              <a:gd name="connsiteX19" fmla="*/ 34290 w 1348740"/>
              <a:gd name="connsiteY19" fmla="*/ 537210 h 594360"/>
              <a:gd name="connsiteX20" fmla="*/ 11430 w 1348740"/>
              <a:gd name="connsiteY20" fmla="*/ 571500 h 594360"/>
              <a:gd name="connsiteX21" fmla="*/ 0 w 1348740"/>
              <a:gd name="connsiteY21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8740" h="594360">
                <a:moveTo>
                  <a:pt x="1348740" y="0"/>
                </a:moveTo>
                <a:cubicBezTo>
                  <a:pt x="1253490" y="3810"/>
                  <a:pt x="1157764" y="1184"/>
                  <a:pt x="1062990" y="11430"/>
                </a:cubicBezTo>
                <a:cubicBezTo>
                  <a:pt x="1003591" y="17851"/>
                  <a:pt x="918826" y="48055"/>
                  <a:pt x="857250" y="68580"/>
                </a:cubicBezTo>
                <a:cubicBezTo>
                  <a:pt x="845820" y="72390"/>
                  <a:pt x="834649" y="77088"/>
                  <a:pt x="822960" y="80010"/>
                </a:cubicBezTo>
                <a:cubicBezTo>
                  <a:pt x="807720" y="83820"/>
                  <a:pt x="792345" y="87124"/>
                  <a:pt x="777240" y="91440"/>
                </a:cubicBezTo>
                <a:cubicBezTo>
                  <a:pt x="765655" y="94750"/>
                  <a:pt x="754639" y="99948"/>
                  <a:pt x="742950" y="102870"/>
                </a:cubicBezTo>
                <a:cubicBezTo>
                  <a:pt x="716865" y="109391"/>
                  <a:pt x="677637" y="112666"/>
                  <a:pt x="651510" y="125730"/>
                </a:cubicBezTo>
                <a:cubicBezTo>
                  <a:pt x="552641" y="175164"/>
                  <a:pt x="635887" y="149638"/>
                  <a:pt x="548640" y="171450"/>
                </a:cubicBezTo>
                <a:cubicBezTo>
                  <a:pt x="468224" y="225061"/>
                  <a:pt x="570193" y="163368"/>
                  <a:pt x="457200" y="205740"/>
                </a:cubicBezTo>
                <a:cubicBezTo>
                  <a:pt x="444338" y="210563"/>
                  <a:pt x="435772" y="223777"/>
                  <a:pt x="422910" y="228600"/>
                </a:cubicBezTo>
                <a:cubicBezTo>
                  <a:pt x="404720" y="235421"/>
                  <a:pt x="384810" y="236220"/>
                  <a:pt x="365760" y="240030"/>
                </a:cubicBezTo>
                <a:cubicBezTo>
                  <a:pt x="354330" y="247650"/>
                  <a:pt x="343757" y="256747"/>
                  <a:pt x="331470" y="262890"/>
                </a:cubicBezTo>
                <a:cubicBezTo>
                  <a:pt x="320694" y="268278"/>
                  <a:pt x="308461" y="270090"/>
                  <a:pt x="297180" y="274320"/>
                </a:cubicBezTo>
                <a:cubicBezTo>
                  <a:pt x="277969" y="281524"/>
                  <a:pt x="259241" y="289976"/>
                  <a:pt x="240030" y="297180"/>
                </a:cubicBezTo>
                <a:cubicBezTo>
                  <a:pt x="228749" y="301410"/>
                  <a:pt x="216516" y="303222"/>
                  <a:pt x="205740" y="308610"/>
                </a:cubicBezTo>
                <a:cubicBezTo>
                  <a:pt x="193453" y="314753"/>
                  <a:pt x="182880" y="323850"/>
                  <a:pt x="171450" y="331470"/>
                </a:cubicBezTo>
                <a:cubicBezTo>
                  <a:pt x="89762" y="454001"/>
                  <a:pt x="216975" y="268039"/>
                  <a:pt x="114300" y="400050"/>
                </a:cubicBezTo>
                <a:cubicBezTo>
                  <a:pt x="97432" y="421737"/>
                  <a:pt x="83820" y="445770"/>
                  <a:pt x="68580" y="468630"/>
                </a:cubicBezTo>
                <a:cubicBezTo>
                  <a:pt x="60960" y="480060"/>
                  <a:pt x="50064" y="489888"/>
                  <a:pt x="45720" y="502920"/>
                </a:cubicBezTo>
                <a:cubicBezTo>
                  <a:pt x="41910" y="514350"/>
                  <a:pt x="39678" y="526434"/>
                  <a:pt x="34290" y="537210"/>
                </a:cubicBezTo>
                <a:cubicBezTo>
                  <a:pt x="28147" y="549497"/>
                  <a:pt x="18498" y="559720"/>
                  <a:pt x="11430" y="571500"/>
                </a:cubicBezTo>
                <a:cubicBezTo>
                  <a:pt x="7047" y="578805"/>
                  <a:pt x="3810" y="586740"/>
                  <a:pt x="0" y="59436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628C5F-EA03-40DF-B6F3-5DF7C10B1851}"/>
              </a:ext>
            </a:extLst>
          </p:cNvPr>
          <p:cNvSpPr/>
          <p:nvPr/>
        </p:nvSpPr>
        <p:spPr>
          <a:xfrm>
            <a:off x="6621542" y="1897380"/>
            <a:ext cx="1886189" cy="582930"/>
          </a:xfrm>
          <a:custGeom>
            <a:avLst/>
            <a:gdLst>
              <a:gd name="connsiteX0" fmla="*/ 1886189 w 1886189"/>
              <a:gd name="connsiteY0" fmla="*/ 0 h 582930"/>
              <a:gd name="connsiteX1" fmla="*/ 1726169 w 1886189"/>
              <a:gd name="connsiteY1" fmla="*/ 57150 h 582930"/>
              <a:gd name="connsiteX2" fmla="*/ 1497569 w 1886189"/>
              <a:gd name="connsiteY2" fmla="*/ 80010 h 582930"/>
              <a:gd name="connsiteX3" fmla="*/ 1417559 w 1886189"/>
              <a:gd name="connsiteY3" fmla="*/ 91440 h 582930"/>
              <a:gd name="connsiteX4" fmla="*/ 1131809 w 1886189"/>
              <a:gd name="connsiteY4" fmla="*/ 114300 h 582930"/>
              <a:gd name="connsiteX5" fmla="*/ 880349 w 1886189"/>
              <a:gd name="connsiteY5" fmla="*/ 160020 h 582930"/>
              <a:gd name="connsiteX6" fmla="*/ 731759 w 1886189"/>
              <a:gd name="connsiteY6" fmla="*/ 205740 h 582930"/>
              <a:gd name="connsiteX7" fmla="*/ 514589 w 1886189"/>
              <a:gd name="connsiteY7" fmla="*/ 251460 h 582930"/>
              <a:gd name="connsiteX8" fmla="*/ 400289 w 1886189"/>
              <a:gd name="connsiteY8" fmla="*/ 297180 h 582930"/>
              <a:gd name="connsiteX9" fmla="*/ 308849 w 1886189"/>
              <a:gd name="connsiteY9" fmla="*/ 320040 h 582930"/>
              <a:gd name="connsiteX10" fmla="*/ 194549 w 1886189"/>
              <a:gd name="connsiteY10" fmla="*/ 365760 h 582930"/>
              <a:gd name="connsiteX11" fmla="*/ 160259 w 1886189"/>
              <a:gd name="connsiteY11" fmla="*/ 377190 h 582930"/>
              <a:gd name="connsiteX12" fmla="*/ 125969 w 1886189"/>
              <a:gd name="connsiteY12" fmla="*/ 400050 h 582930"/>
              <a:gd name="connsiteX13" fmla="*/ 103109 w 1886189"/>
              <a:gd name="connsiteY13" fmla="*/ 434340 h 582930"/>
              <a:gd name="connsiteX14" fmla="*/ 68819 w 1886189"/>
              <a:gd name="connsiteY14" fmla="*/ 457200 h 582930"/>
              <a:gd name="connsiteX15" fmla="*/ 23099 w 1886189"/>
              <a:gd name="connsiteY15" fmla="*/ 525780 h 582930"/>
              <a:gd name="connsiteX16" fmla="*/ 239 w 1886189"/>
              <a:gd name="connsiteY16" fmla="*/ 582930 h 5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86189" h="582930">
                <a:moveTo>
                  <a:pt x="1886189" y="0"/>
                </a:moveTo>
                <a:cubicBezTo>
                  <a:pt x="1832849" y="19050"/>
                  <a:pt x="1780975" y="42853"/>
                  <a:pt x="1726169" y="57150"/>
                </a:cubicBezTo>
                <a:cubicBezTo>
                  <a:pt x="1708464" y="61769"/>
                  <a:pt x="1502761" y="79433"/>
                  <a:pt x="1497569" y="80010"/>
                </a:cubicBezTo>
                <a:cubicBezTo>
                  <a:pt x="1470793" y="82985"/>
                  <a:pt x="1444382" y="88925"/>
                  <a:pt x="1417559" y="91440"/>
                </a:cubicBezTo>
                <a:cubicBezTo>
                  <a:pt x="1322422" y="100359"/>
                  <a:pt x="1226063" y="98591"/>
                  <a:pt x="1131809" y="114300"/>
                </a:cubicBezTo>
                <a:cubicBezTo>
                  <a:pt x="1079461" y="123025"/>
                  <a:pt x="936876" y="145274"/>
                  <a:pt x="880349" y="160020"/>
                </a:cubicBezTo>
                <a:cubicBezTo>
                  <a:pt x="830206" y="173101"/>
                  <a:pt x="782033" y="193171"/>
                  <a:pt x="731759" y="205740"/>
                </a:cubicBezTo>
                <a:cubicBezTo>
                  <a:pt x="626962" y="231939"/>
                  <a:pt x="609116" y="219951"/>
                  <a:pt x="514589" y="251460"/>
                </a:cubicBezTo>
                <a:cubicBezTo>
                  <a:pt x="475660" y="264436"/>
                  <a:pt x="439218" y="284204"/>
                  <a:pt x="400289" y="297180"/>
                </a:cubicBezTo>
                <a:cubicBezTo>
                  <a:pt x="370483" y="307115"/>
                  <a:pt x="338655" y="310105"/>
                  <a:pt x="308849" y="320040"/>
                </a:cubicBezTo>
                <a:cubicBezTo>
                  <a:pt x="269920" y="333016"/>
                  <a:pt x="233478" y="352784"/>
                  <a:pt x="194549" y="365760"/>
                </a:cubicBezTo>
                <a:cubicBezTo>
                  <a:pt x="183119" y="369570"/>
                  <a:pt x="171035" y="371802"/>
                  <a:pt x="160259" y="377190"/>
                </a:cubicBezTo>
                <a:cubicBezTo>
                  <a:pt x="147972" y="383333"/>
                  <a:pt x="137399" y="392430"/>
                  <a:pt x="125969" y="400050"/>
                </a:cubicBezTo>
                <a:cubicBezTo>
                  <a:pt x="118349" y="411480"/>
                  <a:pt x="112823" y="424626"/>
                  <a:pt x="103109" y="434340"/>
                </a:cubicBezTo>
                <a:cubicBezTo>
                  <a:pt x="93395" y="444054"/>
                  <a:pt x="77865" y="446862"/>
                  <a:pt x="68819" y="457200"/>
                </a:cubicBezTo>
                <a:cubicBezTo>
                  <a:pt x="50727" y="477877"/>
                  <a:pt x="38339" y="502920"/>
                  <a:pt x="23099" y="525780"/>
                </a:cubicBezTo>
                <a:cubicBezTo>
                  <a:pt x="-3988" y="566410"/>
                  <a:pt x="239" y="546333"/>
                  <a:pt x="239" y="5829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E8F348-DDD7-4AFE-A455-928060F3045A}"/>
              </a:ext>
            </a:extLst>
          </p:cNvPr>
          <p:cNvSpPr/>
          <p:nvPr/>
        </p:nvSpPr>
        <p:spPr>
          <a:xfrm>
            <a:off x="3284220" y="2354580"/>
            <a:ext cx="0" cy="137160"/>
          </a:xfrm>
          <a:custGeom>
            <a:avLst/>
            <a:gdLst>
              <a:gd name="connsiteX0" fmla="*/ 0 w 0"/>
              <a:gd name="connsiteY0" fmla="*/ 0 h 137160"/>
              <a:gd name="connsiteX1" fmla="*/ 0 w 0"/>
              <a:gd name="connsiteY1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4A0CB9-D01C-4EA3-AFFE-71CEEF7EBC35}"/>
              </a:ext>
            </a:extLst>
          </p:cNvPr>
          <p:cNvSpPr/>
          <p:nvPr/>
        </p:nvSpPr>
        <p:spPr>
          <a:xfrm>
            <a:off x="2952751" y="5097780"/>
            <a:ext cx="137203" cy="388620"/>
          </a:xfrm>
          <a:custGeom>
            <a:avLst/>
            <a:gdLst>
              <a:gd name="connsiteX0" fmla="*/ 0 w 137203"/>
              <a:gd name="connsiteY0" fmla="*/ 0 h 388620"/>
              <a:gd name="connsiteX1" fmla="*/ 22860 w 137203"/>
              <a:gd name="connsiteY1" fmla="*/ 171450 h 388620"/>
              <a:gd name="connsiteX2" fmla="*/ 45720 w 137203"/>
              <a:gd name="connsiteY2" fmla="*/ 240030 h 388620"/>
              <a:gd name="connsiteX3" fmla="*/ 91440 w 137203"/>
              <a:gd name="connsiteY3" fmla="*/ 308610 h 388620"/>
              <a:gd name="connsiteX4" fmla="*/ 102870 w 137203"/>
              <a:gd name="connsiteY4" fmla="*/ 342900 h 388620"/>
              <a:gd name="connsiteX5" fmla="*/ 137160 w 137203"/>
              <a:gd name="connsiteY5" fmla="*/ 38862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03" h="388620">
                <a:moveTo>
                  <a:pt x="0" y="0"/>
                </a:moveTo>
                <a:cubicBezTo>
                  <a:pt x="3805" y="34249"/>
                  <a:pt x="12599" y="130405"/>
                  <a:pt x="22860" y="171450"/>
                </a:cubicBezTo>
                <a:cubicBezTo>
                  <a:pt x="28704" y="194827"/>
                  <a:pt x="32354" y="219980"/>
                  <a:pt x="45720" y="240030"/>
                </a:cubicBezTo>
                <a:cubicBezTo>
                  <a:pt x="60960" y="262890"/>
                  <a:pt x="82752" y="282546"/>
                  <a:pt x="91440" y="308610"/>
                </a:cubicBezTo>
                <a:cubicBezTo>
                  <a:pt x="95250" y="320040"/>
                  <a:pt x="96187" y="332875"/>
                  <a:pt x="102870" y="342900"/>
                </a:cubicBezTo>
                <a:cubicBezTo>
                  <a:pt x="139854" y="398376"/>
                  <a:pt x="137160" y="356667"/>
                  <a:pt x="137160" y="3886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D51289-6F4A-49EE-B266-0E5374AB48D2}"/>
              </a:ext>
            </a:extLst>
          </p:cNvPr>
          <p:cNvSpPr/>
          <p:nvPr/>
        </p:nvSpPr>
        <p:spPr>
          <a:xfrm>
            <a:off x="4953000" y="5486400"/>
            <a:ext cx="91440" cy="422910"/>
          </a:xfrm>
          <a:custGeom>
            <a:avLst/>
            <a:gdLst>
              <a:gd name="connsiteX0" fmla="*/ 91440 w 91440"/>
              <a:gd name="connsiteY0" fmla="*/ 0 h 422910"/>
              <a:gd name="connsiteX1" fmla="*/ 57150 w 91440"/>
              <a:gd name="connsiteY1" fmla="*/ 57150 h 422910"/>
              <a:gd name="connsiteX2" fmla="*/ 45720 w 91440"/>
              <a:gd name="connsiteY2" fmla="*/ 114300 h 422910"/>
              <a:gd name="connsiteX3" fmla="*/ 22860 w 91440"/>
              <a:gd name="connsiteY3" fmla="*/ 194310 h 422910"/>
              <a:gd name="connsiteX4" fmla="*/ 0 w 91440"/>
              <a:gd name="connsiteY4" fmla="*/ 274320 h 422910"/>
              <a:gd name="connsiteX5" fmla="*/ 11430 w 91440"/>
              <a:gd name="connsiteY5" fmla="*/ 422910 h 42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" h="422910">
                <a:moveTo>
                  <a:pt x="91440" y="0"/>
                </a:moveTo>
                <a:cubicBezTo>
                  <a:pt x="80010" y="19050"/>
                  <a:pt x="65401" y="36523"/>
                  <a:pt x="57150" y="57150"/>
                </a:cubicBezTo>
                <a:cubicBezTo>
                  <a:pt x="49935" y="75188"/>
                  <a:pt x="49934" y="95335"/>
                  <a:pt x="45720" y="114300"/>
                </a:cubicBezTo>
                <a:cubicBezTo>
                  <a:pt x="27854" y="194697"/>
                  <a:pt x="41953" y="127486"/>
                  <a:pt x="22860" y="194310"/>
                </a:cubicBezTo>
                <a:cubicBezTo>
                  <a:pt x="-5844" y="294775"/>
                  <a:pt x="27405" y="192104"/>
                  <a:pt x="0" y="274320"/>
                </a:cubicBezTo>
                <a:cubicBezTo>
                  <a:pt x="12120" y="407639"/>
                  <a:pt x="11430" y="357967"/>
                  <a:pt x="11430" y="42291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72B580E-2142-4630-AA78-F2830AD193FF}"/>
              </a:ext>
            </a:extLst>
          </p:cNvPr>
          <p:cNvSpPr/>
          <p:nvPr/>
        </p:nvSpPr>
        <p:spPr>
          <a:xfrm>
            <a:off x="6164580" y="4789170"/>
            <a:ext cx="217170" cy="1005840"/>
          </a:xfrm>
          <a:custGeom>
            <a:avLst/>
            <a:gdLst>
              <a:gd name="connsiteX0" fmla="*/ 217170 w 217170"/>
              <a:gd name="connsiteY0" fmla="*/ 0 h 1005840"/>
              <a:gd name="connsiteX1" fmla="*/ 194310 w 217170"/>
              <a:gd name="connsiteY1" fmla="*/ 125730 h 1005840"/>
              <a:gd name="connsiteX2" fmla="*/ 160020 w 217170"/>
              <a:gd name="connsiteY2" fmla="*/ 171450 h 1005840"/>
              <a:gd name="connsiteX3" fmla="*/ 102870 w 217170"/>
              <a:gd name="connsiteY3" fmla="*/ 251460 h 1005840"/>
              <a:gd name="connsiteX4" fmla="*/ 80010 w 217170"/>
              <a:gd name="connsiteY4" fmla="*/ 331470 h 1005840"/>
              <a:gd name="connsiteX5" fmla="*/ 57150 w 217170"/>
              <a:gd name="connsiteY5" fmla="*/ 400050 h 1005840"/>
              <a:gd name="connsiteX6" fmla="*/ 34290 w 217170"/>
              <a:gd name="connsiteY6" fmla="*/ 434340 h 1005840"/>
              <a:gd name="connsiteX7" fmla="*/ 0 w 217170"/>
              <a:gd name="connsiteY7" fmla="*/ 605790 h 1005840"/>
              <a:gd name="connsiteX8" fmla="*/ 11430 w 217170"/>
              <a:gd name="connsiteY8" fmla="*/ 857250 h 1005840"/>
              <a:gd name="connsiteX9" fmla="*/ 45720 w 217170"/>
              <a:gd name="connsiteY9" fmla="*/ 971550 h 1005840"/>
              <a:gd name="connsiteX10" fmla="*/ 57150 w 217170"/>
              <a:gd name="connsiteY10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70" h="1005840">
                <a:moveTo>
                  <a:pt x="217170" y="0"/>
                </a:moveTo>
                <a:cubicBezTo>
                  <a:pt x="215842" y="9298"/>
                  <a:pt x="205088" y="104173"/>
                  <a:pt x="194310" y="125730"/>
                </a:cubicBezTo>
                <a:cubicBezTo>
                  <a:pt x="185791" y="142769"/>
                  <a:pt x="171093" y="155948"/>
                  <a:pt x="160020" y="171450"/>
                </a:cubicBezTo>
                <a:cubicBezTo>
                  <a:pt x="76452" y="288445"/>
                  <a:pt x="214935" y="102040"/>
                  <a:pt x="102870" y="251460"/>
                </a:cubicBezTo>
                <a:cubicBezTo>
                  <a:pt x="64457" y="366698"/>
                  <a:pt x="123066" y="187949"/>
                  <a:pt x="80010" y="331470"/>
                </a:cubicBezTo>
                <a:cubicBezTo>
                  <a:pt x="73086" y="354550"/>
                  <a:pt x="70516" y="380000"/>
                  <a:pt x="57150" y="400050"/>
                </a:cubicBezTo>
                <a:lnTo>
                  <a:pt x="34290" y="434340"/>
                </a:lnTo>
                <a:cubicBezTo>
                  <a:pt x="9449" y="583384"/>
                  <a:pt x="26087" y="527528"/>
                  <a:pt x="0" y="605790"/>
                </a:cubicBezTo>
                <a:cubicBezTo>
                  <a:pt x="3810" y="689610"/>
                  <a:pt x="4995" y="773591"/>
                  <a:pt x="11430" y="857250"/>
                </a:cubicBezTo>
                <a:cubicBezTo>
                  <a:pt x="13157" y="879707"/>
                  <a:pt x="41740" y="959610"/>
                  <a:pt x="45720" y="971550"/>
                </a:cubicBezTo>
                <a:lnTo>
                  <a:pt x="57150" y="100584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C43EF84-BED1-4719-994B-D49F803F8CE6}"/>
              </a:ext>
            </a:extLst>
          </p:cNvPr>
          <p:cNvSpPr/>
          <p:nvPr/>
        </p:nvSpPr>
        <p:spPr>
          <a:xfrm>
            <a:off x="7776210" y="5406390"/>
            <a:ext cx="651670" cy="514350"/>
          </a:xfrm>
          <a:custGeom>
            <a:avLst/>
            <a:gdLst>
              <a:gd name="connsiteX0" fmla="*/ 0 w 651670"/>
              <a:gd name="connsiteY0" fmla="*/ 0 h 514350"/>
              <a:gd name="connsiteX1" fmla="*/ 68580 w 651670"/>
              <a:gd name="connsiteY1" fmla="*/ 34290 h 514350"/>
              <a:gd name="connsiteX2" fmla="*/ 125730 w 651670"/>
              <a:gd name="connsiteY2" fmla="*/ 68580 h 514350"/>
              <a:gd name="connsiteX3" fmla="*/ 160020 w 651670"/>
              <a:gd name="connsiteY3" fmla="*/ 80010 h 514350"/>
              <a:gd name="connsiteX4" fmla="*/ 262890 w 651670"/>
              <a:gd name="connsiteY4" fmla="*/ 137160 h 514350"/>
              <a:gd name="connsiteX5" fmla="*/ 354330 w 651670"/>
              <a:gd name="connsiteY5" fmla="*/ 182880 h 514350"/>
              <a:gd name="connsiteX6" fmla="*/ 411480 w 651670"/>
              <a:gd name="connsiteY6" fmla="*/ 217170 h 514350"/>
              <a:gd name="connsiteX7" fmla="*/ 445770 w 651670"/>
              <a:gd name="connsiteY7" fmla="*/ 251460 h 514350"/>
              <a:gd name="connsiteX8" fmla="*/ 491490 w 651670"/>
              <a:gd name="connsiteY8" fmla="*/ 274320 h 514350"/>
              <a:gd name="connsiteX9" fmla="*/ 560070 w 651670"/>
              <a:gd name="connsiteY9" fmla="*/ 320040 h 514350"/>
              <a:gd name="connsiteX10" fmla="*/ 582930 w 651670"/>
              <a:gd name="connsiteY10" fmla="*/ 354330 h 514350"/>
              <a:gd name="connsiteX11" fmla="*/ 617220 w 651670"/>
              <a:gd name="connsiteY11" fmla="*/ 388620 h 514350"/>
              <a:gd name="connsiteX12" fmla="*/ 640080 w 651670"/>
              <a:gd name="connsiteY12" fmla="*/ 457200 h 514350"/>
              <a:gd name="connsiteX13" fmla="*/ 651510 w 651670"/>
              <a:gd name="connsiteY13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1670" h="514350">
                <a:moveTo>
                  <a:pt x="0" y="0"/>
                </a:moveTo>
                <a:cubicBezTo>
                  <a:pt x="22860" y="11430"/>
                  <a:pt x="46143" y="22051"/>
                  <a:pt x="68580" y="34290"/>
                </a:cubicBezTo>
                <a:cubicBezTo>
                  <a:pt x="88083" y="44928"/>
                  <a:pt x="105859" y="58645"/>
                  <a:pt x="125730" y="68580"/>
                </a:cubicBezTo>
                <a:cubicBezTo>
                  <a:pt x="136506" y="73968"/>
                  <a:pt x="148946" y="75264"/>
                  <a:pt x="160020" y="80010"/>
                </a:cubicBezTo>
                <a:cubicBezTo>
                  <a:pt x="213798" y="103058"/>
                  <a:pt x="206531" y="106813"/>
                  <a:pt x="262890" y="137160"/>
                </a:cubicBezTo>
                <a:cubicBezTo>
                  <a:pt x="292894" y="153316"/>
                  <a:pt x="325109" y="165347"/>
                  <a:pt x="354330" y="182880"/>
                </a:cubicBezTo>
                <a:cubicBezTo>
                  <a:pt x="373380" y="194310"/>
                  <a:pt x="393707" y="203840"/>
                  <a:pt x="411480" y="217170"/>
                </a:cubicBezTo>
                <a:cubicBezTo>
                  <a:pt x="424412" y="226869"/>
                  <a:pt x="432616" y="242065"/>
                  <a:pt x="445770" y="251460"/>
                </a:cubicBezTo>
                <a:cubicBezTo>
                  <a:pt x="459635" y="261364"/>
                  <a:pt x="476879" y="265554"/>
                  <a:pt x="491490" y="274320"/>
                </a:cubicBezTo>
                <a:cubicBezTo>
                  <a:pt x="515049" y="288455"/>
                  <a:pt x="560070" y="320040"/>
                  <a:pt x="560070" y="320040"/>
                </a:cubicBezTo>
                <a:cubicBezTo>
                  <a:pt x="567690" y="331470"/>
                  <a:pt x="574136" y="343777"/>
                  <a:pt x="582930" y="354330"/>
                </a:cubicBezTo>
                <a:cubicBezTo>
                  <a:pt x="593278" y="366748"/>
                  <a:pt x="609370" y="374490"/>
                  <a:pt x="617220" y="388620"/>
                </a:cubicBezTo>
                <a:cubicBezTo>
                  <a:pt x="628922" y="409684"/>
                  <a:pt x="632460" y="434340"/>
                  <a:pt x="640080" y="457200"/>
                </a:cubicBezTo>
                <a:cubicBezTo>
                  <a:pt x="653920" y="498719"/>
                  <a:pt x="651510" y="479442"/>
                  <a:pt x="651510" y="5143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714285-9C6E-44D5-9D70-656C72F886D7}"/>
              </a:ext>
            </a:extLst>
          </p:cNvPr>
          <p:cNvSpPr/>
          <p:nvPr/>
        </p:nvSpPr>
        <p:spPr>
          <a:xfrm>
            <a:off x="9685020" y="4766310"/>
            <a:ext cx="240030" cy="468630"/>
          </a:xfrm>
          <a:custGeom>
            <a:avLst/>
            <a:gdLst>
              <a:gd name="connsiteX0" fmla="*/ 0 w 240030"/>
              <a:gd name="connsiteY0" fmla="*/ 0 h 468630"/>
              <a:gd name="connsiteX1" fmla="*/ 57150 w 240030"/>
              <a:gd name="connsiteY1" fmla="*/ 34290 h 468630"/>
              <a:gd name="connsiteX2" fmla="*/ 125730 w 240030"/>
              <a:gd name="connsiteY2" fmla="*/ 102870 h 468630"/>
              <a:gd name="connsiteX3" fmla="*/ 171450 w 240030"/>
              <a:gd name="connsiteY3" fmla="*/ 171450 h 468630"/>
              <a:gd name="connsiteX4" fmla="*/ 194310 w 240030"/>
              <a:gd name="connsiteY4" fmla="*/ 205740 h 468630"/>
              <a:gd name="connsiteX5" fmla="*/ 217170 w 240030"/>
              <a:gd name="connsiteY5" fmla="*/ 274320 h 468630"/>
              <a:gd name="connsiteX6" fmla="*/ 228600 w 240030"/>
              <a:gd name="connsiteY6" fmla="*/ 308610 h 468630"/>
              <a:gd name="connsiteX7" fmla="*/ 240030 w 240030"/>
              <a:gd name="connsiteY7" fmla="*/ 354330 h 468630"/>
              <a:gd name="connsiteX8" fmla="*/ 228600 w 240030"/>
              <a:gd name="connsiteY8" fmla="*/ 468630 h 46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" h="468630">
                <a:moveTo>
                  <a:pt x="0" y="0"/>
                </a:moveTo>
                <a:cubicBezTo>
                  <a:pt x="19050" y="11430"/>
                  <a:pt x="40431" y="19661"/>
                  <a:pt x="57150" y="34290"/>
                </a:cubicBezTo>
                <a:cubicBezTo>
                  <a:pt x="193253" y="153380"/>
                  <a:pt x="8114" y="24460"/>
                  <a:pt x="125730" y="102870"/>
                </a:cubicBezTo>
                <a:lnTo>
                  <a:pt x="171450" y="171450"/>
                </a:lnTo>
                <a:cubicBezTo>
                  <a:pt x="179070" y="182880"/>
                  <a:pt x="189966" y="192708"/>
                  <a:pt x="194310" y="205740"/>
                </a:cubicBezTo>
                <a:lnTo>
                  <a:pt x="217170" y="274320"/>
                </a:lnTo>
                <a:cubicBezTo>
                  <a:pt x="220980" y="285750"/>
                  <a:pt x="225678" y="296921"/>
                  <a:pt x="228600" y="308610"/>
                </a:cubicBezTo>
                <a:lnTo>
                  <a:pt x="240030" y="354330"/>
                </a:lnTo>
                <a:cubicBezTo>
                  <a:pt x="228179" y="460987"/>
                  <a:pt x="228600" y="422699"/>
                  <a:pt x="228600" y="4686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16FB2-D5F2-4C8F-8042-EBDD3232A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21852" r="58333" b="50000"/>
          <a:stretch/>
        </p:blipFill>
        <p:spPr>
          <a:xfrm>
            <a:off x="1524001" y="762000"/>
            <a:ext cx="8983579" cy="533400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ABA3AA6-6A1A-4668-A08D-CAAFD2C79449}"/>
              </a:ext>
            </a:extLst>
          </p:cNvPr>
          <p:cNvSpPr/>
          <p:nvPr/>
        </p:nvSpPr>
        <p:spPr>
          <a:xfrm>
            <a:off x="2929890" y="4537710"/>
            <a:ext cx="412778" cy="628650"/>
          </a:xfrm>
          <a:custGeom>
            <a:avLst/>
            <a:gdLst>
              <a:gd name="connsiteX0" fmla="*/ 0 w 412778"/>
              <a:gd name="connsiteY0" fmla="*/ 628650 h 628650"/>
              <a:gd name="connsiteX1" fmla="*/ 57150 w 412778"/>
              <a:gd name="connsiteY1" fmla="*/ 617220 h 628650"/>
              <a:gd name="connsiteX2" fmla="*/ 91440 w 412778"/>
              <a:gd name="connsiteY2" fmla="*/ 594360 h 628650"/>
              <a:gd name="connsiteX3" fmla="*/ 125730 w 412778"/>
              <a:gd name="connsiteY3" fmla="*/ 582930 h 628650"/>
              <a:gd name="connsiteX4" fmla="*/ 160020 w 412778"/>
              <a:gd name="connsiteY4" fmla="*/ 548640 h 628650"/>
              <a:gd name="connsiteX5" fmla="*/ 182880 w 412778"/>
              <a:gd name="connsiteY5" fmla="*/ 514350 h 628650"/>
              <a:gd name="connsiteX6" fmla="*/ 217170 w 412778"/>
              <a:gd name="connsiteY6" fmla="*/ 491490 h 628650"/>
              <a:gd name="connsiteX7" fmla="*/ 228600 w 412778"/>
              <a:gd name="connsiteY7" fmla="*/ 457200 h 628650"/>
              <a:gd name="connsiteX8" fmla="*/ 285750 w 412778"/>
              <a:gd name="connsiteY8" fmla="*/ 377190 h 628650"/>
              <a:gd name="connsiteX9" fmla="*/ 297180 w 412778"/>
              <a:gd name="connsiteY9" fmla="*/ 342900 h 628650"/>
              <a:gd name="connsiteX10" fmla="*/ 331470 w 412778"/>
              <a:gd name="connsiteY10" fmla="*/ 331470 h 628650"/>
              <a:gd name="connsiteX11" fmla="*/ 377190 w 412778"/>
              <a:gd name="connsiteY11" fmla="*/ 228600 h 628650"/>
              <a:gd name="connsiteX12" fmla="*/ 400050 w 412778"/>
              <a:gd name="connsiteY12" fmla="*/ 148590 h 628650"/>
              <a:gd name="connsiteX13" fmla="*/ 411480 w 412778"/>
              <a:gd name="connsiteY13" fmla="*/ 114300 h 628650"/>
              <a:gd name="connsiteX14" fmla="*/ 411480 w 412778"/>
              <a:gd name="connsiteY1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2778" h="628650">
                <a:moveTo>
                  <a:pt x="0" y="628650"/>
                </a:moveTo>
                <a:cubicBezTo>
                  <a:pt x="19050" y="624840"/>
                  <a:pt x="38960" y="624041"/>
                  <a:pt x="57150" y="617220"/>
                </a:cubicBezTo>
                <a:cubicBezTo>
                  <a:pt x="70012" y="612397"/>
                  <a:pt x="79153" y="600503"/>
                  <a:pt x="91440" y="594360"/>
                </a:cubicBezTo>
                <a:cubicBezTo>
                  <a:pt x="102216" y="588972"/>
                  <a:pt x="114300" y="586740"/>
                  <a:pt x="125730" y="582930"/>
                </a:cubicBezTo>
                <a:cubicBezTo>
                  <a:pt x="137160" y="571500"/>
                  <a:pt x="149672" y="561058"/>
                  <a:pt x="160020" y="548640"/>
                </a:cubicBezTo>
                <a:cubicBezTo>
                  <a:pt x="168814" y="538087"/>
                  <a:pt x="173166" y="524064"/>
                  <a:pt x="182880" y="514350"/>
                </a:cubicBezTo>
                <a:cubicBezTo>
                  <a:pt x="192594" y="504636"/>
                  <a:pt x="205740" y="499110"/>
                  <a:pt x="217170" y="491490"/>
                </a:cubicBezTo>
                <a:cubicBezTo>
                  <a:pt x="220980" y="480060"/>
                  <a:pt x="222622" y="467661"/>
                  <a:pt x="228600" y="457200"/>
                </a:cubicBezTo>
                <a:cubicBezTo>
                  <a:pt x="249310" y="420958"/>
                  <a:pt x="268060" y="412571"/>
                  <a:pt x="285750" y="377190"/>
                </a:cubicBezTo>
                <a:cubicBezTo>
                  <a:pt x="291138" y="366414"/>
                  <a:pt x="288661" y="351419"/>
                  <a:pt x="297180" y="342900"/>
                </a:cubicBezTo>
                <a:cubicBezTo>
                  <a:pt x="305699" y="334381"/>
                  <a:pt x="320040" y="335280"/>
                  <a:pt x="331470" y="331470"/>
                </a:cubicBezTo>
                <a:cubicBezTo>
                  <a:pt x="390447" y="154540"/>
                  <a:pt x="322850" y="337279"/>
                  <a:pt x="377190" y="228600"/>
                </a:cubicBezTo>
                <a:cubicBezTo>
                  <a:pt x="386325" y="210330"/>
                  <a:pt x="395167" y="165680"/>
                  <a:pt x="400050" y="148590"/>
                </a:cubicBezTo>
                <a:cubicBezTo>
                  <a:pt x="403360" y="137005"/>
                  <a:pt x="410556" y="126313"/>
                  <a:pt x="411480" y="114300"/>
                </a:cubicBezTo>
                <a:cubicBezTo>
                  <a:pt x="414402" y="76312"/>
                  <a:pt x="411480" y="38100"/>
                  <a:pt x="41148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5F6089-D94A-49ED-9400-15F7CF448335}"/>
              </a:ext>
            </a:extLst>
          </p:cNvPr>
          <p:cNvSpPr/>
          <p:nvPr/>
        </p:nvSpPr>
        <p:spPr>
          <a:xfrm>
            <a:off x="5191252" y="1817370"/>
            <a:ext cx="881888" cy="582930"/>
          </a:xfrm>
          <a:custGeom>
            <a:avLst/>
            <a:gdLst>
              <a:gd name="connsiteX0" fmla="*/ 881888 w 881888"/>
              <a:gd name="connsiteY0" fmla="*/ 0 h 582930"/>
              <a:gd name="connsiteX1" fmla="*/ 790448 w 881888"/>
              <a:gd name="connsiteY1" fmla="*/ 22860 h 582930"/>
              <a:gd name="connsiteX2" fmla="*/ 733298 w 881888"/>
              <a:gd name="connsiteY2" fmla="*/ 57150 h 582930"/>
              <a:gd name="connsiteX3" fmla="*/ 653288 w 881888"/>
              <a:gd name="connsiteY3" fmla="*/ 68580 h 582930"/>
              <a:gd name="connsiteX4" fmla="*/ 561848 w 881888"/>
              <a:gd name="connsiteY4" fmla="*/ 91440 h 582930"/>
              <a:gd name="connsiteX5" fmla="*/ 493268 w 881888"/>
              <a:gd name="connsiteY5" fmla="*/ 114300 h 582930"/>
              <a:gd name="connsiteX6" fmla="*/ 458978 w 881888"/>
              <a:gd name="connsiteY6" fmla="*/ 125730 h 582930"/>
              <a:gd name="connsiteX7" fmla="*/ 413258 w 881888"/>
              <a:gd name="connsiteY7" fmla="*/ 160020 h 582930"/>
              <a:gd name="connsiteX8" fmla="*/ 321818 w 881888"/>
              <a:gd name="connsiteY8" fmla="*/ 182880 h 582930"/>
              <a:gd name="connsiteX9" fmla="*/ 173228 w 881888"/>
              <a:gd name="connsiteY9" fmla="*/ 285750 h 582930"/>
              <a:gd name="connsiteX10" fmla="*/ 161798 w 881888"/>
              <a:gd name="connsiteY10" fmla="*/ 320040 h 582930"/>
              <a:gd name="connsiteX11" fmla="*/ 127508 w 881888"/>
              <a:gd name="connsiteY11" fmla="*/ 342900 h 582930"/>
              <a:gd name="connsiteX12" fmla="*/ 93218 w 881888"/>
              <a:gd name="connsiteY12" fmla="*/ 377190 h 582930"/>
              <a:gd name="connsiteX13" fmla="*/ 36068 w 881888"/>
              <a:gd name="connsiteY13" fmla="*/ 434340 h 582930"/>
              <a:gd name="connsiteX14" fmla="*/ 13208 w 881888"/>
              <a:gd name="connsiteY14" fmla="*/ 468630 h 582930"/>
              <a:gd name="connsiteX15" fmla="*/ 1778 w 881888"/>
              <a:gd name="connsiteY15" fmla="*/ 582930 h 5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1888" h="582930">
                <a:moveTo>
                  <a:pt x="881888" y="0"/>
                </a:moveTo>
                <a:cubicBezTo>
                  <a:pt x="860151" y="4347"/>
                  <a:pt x="813879" y="11144"/>
                  <a:pt x="790448" y="22860"/>
                </a:cubicBezTo>
                <a:cubicBezTo>
                  <a:pt x="770577" y="32795"/>
                  <a:pt x="754374" y="50125"/>
                  <a:pt x="733298" y="57150"/>
                </a:cubicBezTo>
                <a:cubicBezTo>
                  <a:pt x="707740" y="65669"/>
                  <a:pt x="679706" y="63296"/>
                  <a:pt x="653288" y="68580"/>
                </a:cubicBezTo>
                <a:cubicBezTo>
                  <a:pt x="622480" y="74742"/>
                  <a:pt x="591654" y="81505"/>
                  <a:pt x="561848" y="91440"/>
                </a:cubicBezTo>
                <a:lnTo>
                  <a:pt x="493268" y="114300"/>
                </a:lnTo>
                <a:lnTo>
                  <a:pt x="458978" y="125730"/>
                </a:lnTo>
                <a:cubicBezTo>
                  <a:pt x="443738" y="137160"/>
                  <a:pt x="430843" y="152693"/>
                  <a:pt x="413258" y="160020"/>
                </a:cubicBezTo>
                <a:cubicBezTo>
                  <a:pt x="384257" y="172104"/>
                  <a:pt x="321818" y="182880"/>
                  <a:pt x="321818" y="182880"/>
                </a:cubicBezTo>
                <a:cubicBezTo>
                  <a:pt x="203097" y="262027"/>
                  <a:pt x="251917" y="226733"/>
                  <a:pt x="173228" y="285750"/>
                </a:cubicBezTo>
                <a:cubicBezTo>
                  <a:pt x="169418" y="297180"/>
                  <a:pt x="169324" y="310632"/>
                  <a:pt x="161798" y="320040"/>
                </a:cubicBezTo>
                <a:cubicBezTo>
                  <a:pt x="153216" y="330767"/>
                  <a:pt x="138061" y="334106"/>
                  <a:pt x="127508" y="342900"/>
                </a:cubicBezTo>
                <a:cubicBezTo>
                  <a:pt x="115090" y="353248"/>
                  <a:pt x="103566" y="364772"/>
                  <a:pt x="93218" y="377190"/>
                </a:cubicBezTo>
                <a:cubicBezTo>
                  <a:pt x="45593" y="434340"/>
                  <a:pt x="98933" y="392430"/>
                  <a:pt x="36068" y="434340"/>
                </a:cubicBezTo>
                <a:cubicBezTo>
                  <a:pt x="28448" y="445770"/>
                  <a:pt x="19351" y="456343"/>
                  <a:pt x="13208" y="468630"/>
                </a:cubicBezTo>
                <a:cubicBezTo>
                  <a:pt x="-6656" y="508358"/>
                  <a:pt x="1778" y="534842"/>
                  <a:pt x="1778" y="58293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70AA30-049C-4522-8238-7C26C005FE83}"/>
              </a:ext>
            </a:extLst>
          </p:cNvPr>
          <p:cNvSpPr/>
          <p:nvPr/>
        </p:nvSpPr>
        <p:spPr>
          <a:xfrm>
            <a:off x="7227570" y="3017000"/>
            <a:ext cx="607592" cy="903491"/>
          </a:xfrm>
          <a:custGeom>
            <a:avLst/>
            <a:gdLst>
              <a:gd name="connsiteX0" fmla="*/ 411480 w 607592"/>
              <a:gd name="connsiteY0" fmla="*/ 903491 h 903491"/>
              <a:gd name="connsiteX1" fmla="*/ 514350 w 607592"/>
              <a:gd name="connsiteY1" fmla="*/ 857771 h 903491"/>
              <a:gd name="connsiteX2" fmla="*/ 582930 w 607592"/>
              <a:gd name="connsiteY2" fmla="*/ 789191 h 903491"/>
              <a:gd name="connsiteX3" fmla="*/ 582930 w 607592"/>
              <a:gd name="connsiteY3" fmla="*/ 469151 h 903491"/>
              <a:gd name="connsiteX4" fmla="*/ 560070 w 607592"/>
              <a:gd name="connsiteY4" fmla="*/ 400571 h 903491"/>
              <a:gd name="connsiteX5" fmla="*/ 514350 w 607592"/>
              <a:gd name="connsiteY5" fmla="*/ 331991 h 903491"/>
              <a:gd name="connsiteX6" fmla="*/ 491490 w 607592"/>
              <a:gd name="connsiteY6" fmla="*/ 286271 h 903491"/>
              <a:gd name="connsiteX7" fmla="*/ 445770 w 607592"/>
              <a:gd name="connsiteY7" fmla="*/ 251981 h 903491"/>
              <a:gd name="connsiteX8" fmla="*/ 377190 w 607592"/>
              <a:gd name="connsiteY8" fmla="*/ 183401 h 903491"/>
              <a:gd name="connsiteX9" fmla="*/ 297180 w 607592"/>
              <a:gd name="connsiteY9" fmla="*/ 126251 h 903491"/>
              <a:gd name="connsiteX10" fmla="*/ 274320 w 607592"/>
              <a:gd name="connsiteY10" fmla="*/ 91961 h 903491"/>
              <a:gd name="connsiteX11" fmla="*/ 240030 w 607592"/>
              <a:gd name="connsiteY11" fmla="*/ 80531 h 903491"/>
              <a:gd name="connsiteX12" fmla="*/ 160020 w 607592"/>
              <a:gd name="connsiteY12" fmla="*/ 46241 h 903491"/>
              <a:gd name="connsiteX13" fmla="*/ 125730 w 607592"/>
              <a:gd name="connsiteY13" fmla="*/ 23381 h 903491"/>
              <a:gd name="connsiteX14" fmla="*/ 0 w 607592"/>
              <a:gd name="connsiteY14" fmla="*/ 521 h 90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592" h="903491">
                <a:moveTo>
                  <a:pt x="411480" y="903491"/>
                </a:moveTo>
                <a:cubicBezTo>
                  <a:pt x="426586" y="897449"/>
                  <a:pt x="498332" y="870585"/>
                  <a:pt x="514350" y="857771"/>
                </a:cubicBezTo>
                <a:cubicBezTo>
                  <a:pt x="539595" y="837575"/>
                  <a:pt x="582930" y="789191"/>
                  <a:pt x="582930" y="789191"/>
                </a:cubicBezTo>
                <a:cubicBezTo>
                  <a:pt x="622849" y="669435"/>
                  <a:pt x="607944" y="727632"/>
                  <a:pt x="582930" y="469151"/>
                </a:cubicBezTo>
                <a:cubicBezTo>
                  <a:pt x="580609" y="445166"/>
                  <a:pt x="573436" y="420621"/>
                  <a:pt x="560070" y="400571"/>
                </a:cubicBezTo>
                <a:cubicBezTo>
                  <a:pt x="544830" y="377711"/>
                  <a:pt x="526637" y="356565"/>
                  <a:pt x="514350" y="331991"/>
                </a:cubicBezTo>
                <a:cubicBezTo>
                  <a:pt x="506730" y="316751"/>
                  <a:pt x="502579" y="299208"/>
                  <a:pt x="491490" y="286271"/>
                </a:cubicBezTo>
                <a:cubicBezTo>
                  <a:pt x="479092" y="271807"/>
                  <a:pt x="459930" y="264725"/>
                  <a:pt x="445770" y="251981"/>
                </a:cubicBezTo>
                <a:cubicBezTo>
                  <a:pt x="421740" y="230354"/>
                  <a:pt x="403053" y="202798"/>
                  <a:pt x="377190" y="183401"/>
                </a:cubicBezTo>
                <a:cubicBezTo>
                  <a:pt x="320480" y="140869"/>
                  <a:pt x="347321" y="159678"/>
                  <a:pt x="297180" y="126251"/>
                </a:cubicBezTo>
                <a:cubicBezTo>
                  <a:pt x="289560" y="114821"/>
                  <a:pt x="285047" y="100543"/>
                  <a:pt x="274320" y="91961"/>
                </a:cubicBezTo>
                <a:cubicBezTo>
                  <a:pt x="264912" y="84435"/>
                  <a:pt x="250806" y="85919"/>
                  <a:pt x="240030" y="80531"/>
                </a:cubicBezTo>
                <a:cubicBezTo>
                  <a:pt x="161095" y="41064"/>
                  <a:pt x="255173" y="70029"/>
                  <a:pt x="160020" y="46241"/>
                </a:cubicBezTo>
                <a:cubicBezTo>
                  <a:pt x="148590" y="38621"/>
                  <a:pt x="138283" y="28960"/>
                  <a:pt x="125730" y="23381"/>
                </a:cubicBezTo>
                <a:cubicBezTo>
                  <a:pt x="60741" y="-5503"/>
                  <a:pt x="64120" y="521"/>
                  <a:pt x="0" y="5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B349A5-1134-4673-A05A-0629C506823B}"/>
              </a:ext>
            </a:extLst>
          </p:cNvPr>
          <p:cNvSpPr/>
          <p:nvPr/>
        </p:nvSpPr>
        <p:spPr>
          <a:xfrm>
            <a:off x="8427720" y="2423160"/>
            <a:ext cx="411480" cy="571500"/>
          </a:xfrm>
          <a:custGeom>
            <a:avLst/>
            <a:gdLst>
              <a:gd name="connsiteX0" fmla="*/ 411480 w 411480"/>
              <a:gd name="connsiteY0" fmla="*/ 571500 h 571500"/>
              <a:gd name="connsiteX1" fmla="*/ 354330 w 411480"/>
              <a:gd name="connsiteY1" fmla="*/ 548640 h 571500"/>
              <a:gd name="connsiteX2" fmla="*/ 320040 w 411480"/>
              <a:gd name="connsiteY2" fmla="*/ 537210 h 571500"/>
              <a:gd name="connsiteX3" fmla="*/ 297180 w 411480"/>
              <a:gd name="connsiteY3" fmla="*/ 502920 h 571500"/>
              <a:gd name="connsiteX4" fmla="*/ 240030 w 411480"/>
              <a:gd name="connsiteY4" fmla="*/ 457200 h 571500"/>
              <a:gd name="connsiteX5" fmla="*/ 160020 w 411480"/>
              <a:gd name="connsiteY5" fmla="*/ 354330 h 571500"/>
              <a:gd name="connsiteX6" fmla="*/ 137160 w 411480"/>
              <a:gd name="connsiteY6" fmla="*/ 320040 h 571500"/>
              <a:gd name="connsiteX7" fmla="*/ 102870 w 411480"/>
              <a:gd name="connsiteY7" fmla="*/ 285750 h 571500"/>
              <a:gd name="connsiteX8" fmla="*/ 91440 w 411480"/>
              <a:gd name="connsiteY8" fmla="*/ 251460 h 571500"/>
              <a:gd name="connsiteX9" fmla="*/ 34290 w 411480"/>
              <a:gd name="connsiteY9" fmla="*/ 160020 h 571500"/>
              <a:gd name="connsiteX10" fmla="*/ 22860 w 411480"/>
              <a:gd name="connsiteY10" fmla="*/ 114300 h 571500"/>
              <a:gd name="connsiteX11" fmla="*/ 0 w 411480"/>
              <a:gd name="connsiteY11" fmla="*/ 45720 h 571500"/>
              <a:gd name="connsiteX12" fmla="*/ 34290 w 411480"/>
              <a:gd name="connsiteY12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480" h="571500">
                <a:moveTo>
                  <a:pt x="411480" y="571500"/>
                </a:moveTo>
                <a:cubicBezTo>
                  <a:pt x="392430" y="563880"/>
                  <a:pt x="373541" y="555844"/>
                  <a:pt x="354330" y="548640"/>
                </a:cubicBezTo>
                <a:cubicBezTo>
                  <a:pt x="343049" y="544410"/>
                  <a:pt x="329448" y="544736"/>
                  <a:pt x="320040" y="537210"/>
                </a:cubicBezTo>
                <a:cubicBezTo>
                  <a:pt x="309313" y="528628"/>
                  <a:pt x="306894" y="512634"/>
                  <a:pt x="297180" y="502920"/>
                </a:cubicBezTo>
                <a:cubicBezTo>
                  <a:pt x="279929" y="485669"/>
                  <a:pt x="256577" y="475126"/>
                  <a:pt x="240030" y="457200"/>
                </a:cubicBezTo>
                <a:cubicBezTo>
                  <a:pt x="210565" y="425280"/>
                  <a:pt x="184117" y="390475"/>
                  <a:pt x="160020" y="354330"/>
                </a:cubicBezTo>
                <a:cubicBezTo>
                  <a:pt x="152400" y="342900"/>
                  <a:pt x="145954" y="330593"/>
                  <a:pt x="137160" y="320040"/>
                </a:cubicBezTo>
                <a:cubicBezTo>
                  <a:pt x="126812" y="307622"/>
                  <a:pt x="114300" y="297180"/>
                  <a:pt x="102870" y="285750"/>
                </a:cubicBezTo>
                <a:cubicBezTo>
                  <a:pt x="99060" y="274320"/>
                  <a:pt x="97418" y="261921"/>
                  <a:pt x="91440" y="251460"/>
                </a:cubicBezTo>
                <a:cubicBezTo>
                  <a:pt x="52208" y="182805"/>
                  <a:pt x="60945" y="231101"/>
                  <a:pt x="34290" y="160020"/>
                </a:cubicBezTo>
                <a:cubicBezTo>
                  <a:pt x="28774" y="145311"/>
                  <a:pt x="27374" y="129347"/>
                  <a:pt x="22860" y="114300"/>
                </a:cubicBezTo>
                <a:cubicBezTo>
                  <a:pt x="15936" y="91220"/>
                  <a:pt x="0" y="45720"/>
                  <a:pt x="0" y="45720"/>
                </a:cubicBezTo>
                <a:cubicBezTo>
                  <a:pt x="14124" y="3348"/>
                  <a:pt x="654" y="16818"/>
                  <a:pt x="3429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6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257A7-86B3-414D-B782-9F828770B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50000" r="57500" b="5556"/>
          <a:stretch/>
        </p:blipFill>
        <p:spPr>
          <a:xfrm>
            <a:off x="1508760" y="-1"/>
            <a:ext cx="9387840" cy="68718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1858DB-C467-4636-AED1-A1DDDD5C6811}"/>
              </a:ext>
            </a:extLst>
          </p:cNvPr>
          <p:cNvCxnSpPr/>
          <p:nvPr/>
        </p:nvCxnSpPr>
        <p:spPr>
          <a:xfrm>
            <a:off x="8963696" y="3186546"/>
            <a:ext cx="682580" cy="883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1C1F3DA-569D-4360-BFB6-A51858DF6DBC}"/>
              </a:ext>
            </a:extLst>
          </p:cNvPr>
          <p:cNvSpPr/>
          <p:nvPr/>
        </p:nvSpPr>
        <p:spPr>
          <a:xfrm>
            <a:off x="8115300" y="4724400"/>
            <a:ext cx="685800" cy="6096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47F449E-C395-4AF4-B034-19A0FCDEE9E2}"/>
              </a:ext>
            </a:extLst>
          </p:cNvPr>
          <p:cNvSpPr/>
          <p:nvPr/>
        </p:nvSpPr>
        <p:spPr>
          <a:xfrm>
            <a:off x="9105900" y="4724400"/>
            <a:ext cx="685800" cy="6096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1858DB-C467-4636-AED1-A1DDDD5C6811}"/>
              </a:ext>
            </a:extLst>
          </p:cNvPr>
          <p:cNvCxnSpPr/>
          <p:nvPr/>
        </p:nvCxnSpPr>
        <p:spPr>
          <a:xfrm>
            <a:off x="7713372" y="3186546"/>
            <a:ext cx="682580" cy="883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8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42" y="-1083537"/>
            <a:ext cx="9148887" cy="6858000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2707704" y="-408996"/>
            <a:ext cx="3542059" cy="35420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2625262" y="3807604"/>
            <a:ext cx="6443723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400" dirty="0" smtClean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4400" dirty="0" smtClean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44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l"/>
            <a:endParaRPr lang="en-GB" sz="4400" dirty="0" smtClean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r>
              <a:rPr lang="en-GB" sz="44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Bằng</a:t>
            </a:r>
            <a:r>
              <a:rPr lang="en-GB" sz="44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nhau</a:t>
            </a:r>
            <a:r>
              <a:rPr lang="en-GB" sz="4400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4400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nhiều</a:t>
            </a:r>
            <a:r>
              <a:rPr lang="en-GB" sz="4400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r>
              <a:rPr lang="en-GB" sz="4400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44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ít</a:t>
            </a:r>
            <a:r>
              <a:rPr lang="en-GB" sz="4400" dirty="0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hơn</a:t>
            </a:r>
            <a:endParaRPr lang="en-GB" sz="4400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3580327" y="2380108"/>
            <a:ext cx="5269717" cy="43278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32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2: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200" dirty="0" err="1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đến</a:t>
            </a:r>
            <a:r>
              <a:rPr lang="en-GB" sz="3200" dirty="0" smtClean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10</a:t>
            </a:r>
            <a:endParaRPr lang="en-GB" sz="3200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928096" y="694650"/>
            <a:ext cx="7569706" cy="645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Bằng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nhau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,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nhiều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hơn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,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ít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hơn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r="26732"/>
          <a:stretch/>
        </p:blipFill>
        <p:spPr>
          <a:xfrm rot="1003904">
            <a:off x="6236575" y="2006157"/>
            <a:ext cx="644428" cy="1345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r="26732"/>
          <a:stretch/>
        </p:blipFill>
        <p:spPr>
          <a:xfrm rot="1738398">
            <a:off x="6132601" y="3351230"/>
            <a:ext cx="644428" cy="1345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r="26732"/>
          <a:stretch/>
        </p:blipFill>
        <p:spPr>
          <a:xfrm rot="277289">
            <a:off x="6132601" y="4695947"/>
            <a:ext cx="644428" cy="13450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3" y="1941868"/>
            <a:ext cx="1345073" cy="13450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6" y="3286941"/>
            <a:ext cx="1344361" cy="13443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45" y="4631302"/>
            <a:ext cx="1344361" cy="1344361"/>
          </a:xfrm>
          <a:prstGeom prst="rect">
            <a:avLst/>
          </a:prstGeom>
        </p:spPr>
      </p:pic>
      <p:pic>
        <p:nvPicPr>
          <p:cNvPr id="32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964" y="2034767"/>
            <a:ext cx="4236556" cy="330875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9267733" y="3205973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97802" y="3960090"/>
            <a:ext cx="352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thỏ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bằng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cà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rốt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0028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3581 0.055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39714 0.0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30938 0.007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59319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928096" y="694650"/>
            <a:ext cx="7569706" cy="645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Bằng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nhau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,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nhiều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hơn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,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ít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eavy" panose="020F0502020204030203" pitchFamily="34" charset="0"/>
                <a:ea typeface="+mj-ea"/>
                <a:cs typeface="Lato Heavy" panose="020F0502020204030203" pitchFamily="34" charset="0"/>
              </a:rPr>
              <a:t>hơn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eavy" panose="020F0502020204030203" pitchFamily="34" charset="0"/>
              <a:ea typeface="+mj-ea"/>
              <a:cs typeface="Lato Heavy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r="26732"/>
          <a:stretch/>
        </p:blipFill>
        <p:spPr>
          <a:xfrm rot="1003904">
            <a:off x="5731340" y="1816689"/>
            <a:ext cx="644428" cy="1345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r="26732"/>
          <a:stretch/>
        </p:blipFill>
        <p:spPr>
          <a:xfrm rot="1738398">
            <a:off x="5627366" y="3161762"/>
            <a:ext cx="644428" cy="13450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r="26732"/>
          <a:stretch/>
        </p:blipFill>
        <p:spPr>
          <a:xfrm rot="277289">
            <a:off x="5627366" y="4506479"/>
            <a:ext cx="644428" cy="1345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04" y="2176306"/>
            <a:ext cx="1345073" cy="1345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15" y="3522091"/>
            <a:ext cx="1344361" cy="13443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14" y="4867164"/>
            <a:ext cx="1344361" cy="1344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4" y="1543874"/>
            <a:ext cx="1345073" cy="1345073"/>
          </a:xfrm>
          <a:prstGeom prst="rect">
            <a:avLst/>
          </a:prstGeom>
        </p:spPr>
      </p:pic>
      <p:pic>
        <p:nvPicPr>
          <p:cNvPr id="34" name="PA_图片 4">
            <a:extLst>
              <a:ext uri="{FF2B5EF4-FFF2-40B4-BE49-F238E27FC236}">
                <a16:creationId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206" y="1557214"/>
            <a:ext cx="5142166" cy="3766636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9031140" y="2407552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02571" y="3059714"/>
            <a:ext cx="387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thỏ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nhiều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hơn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cà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rốt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054574" y="3902054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69372" y="4482703"/>
            <a:ext cx="352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cà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rốt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ít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hơn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thỏ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5" y="2195508"/>
            <a:ext cx="861135" cy="8611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7" r="26732"/>
          <a:stretch/>
        </p:blipFill>
        <p:spPr>
          <a:xfrm rot="1003904">
            <a:off x="8531104" y="3774025"/>
            <a:ext cx="390872" cy="8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33581 0.055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39714 0.0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7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-0.30938 0.0074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90" y="3525141"/>
            <a:ext cx="1200683" cy="1200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87" y="3525141"/>
            <a:ext cx="1200683" cy="1200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81" y="3525852"/>
            <a:ext cx="1097424" cy="1097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36" y="3452502"/>
            <a:ext cx="1339552" cy="1339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19" y="3525141"/>
            <a:ext cx="1339552" cy="1339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347">
            <a:off x="1708619" y="2250550"/>
            <a:ext cx="993134" cy="993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8099">
            <a:off x="3515228" y="2400311"/>
            <a:ext cx="1155661" cy="1155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23" y="2144297"/>
            <a:ext cx="1162228" cy="1162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81" y="1858642"/>
            <a:ext cx="1119499" cy="1119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15" y="2403472"/>
            <a:ext cx="1119499" cy="111949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02624" y="5467340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3334" y="5472019"/>
            <a:ext cx="352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nồi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b="1" dirty="0" err="1" smtClean="0">
                <a:solidFill>
                  <a:srgbClr val="00B0F0"/>
                </a:solidFill>
                <a:latin typeface="Lato" panose="020F0502020204030203"/>
              </a:rPr>
              <a:t>bằng</a:t>
            </a:r>
            <a:r>
              <a:rPr lang="en-GB" sz="2400" b="1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số</a:t>
            </a:r>
            <a:r>
              <a:rPr lang="en-GB" sz="2400" dirty="0" smtClean="0">
                <a:solidFill>
                  <a:srgbClr val="00B0F0"/>
                </a:solidFill>
                <a:latin typeface="Lato" panose="020F0502020204030203"/>
              </a:rPr>
              <a:t> </a:t>
            </a:r>
            <a:r>
              <a:rPr lang="en-GB" sz="2400" dirty="0" err="1" smtClean="0">
                <a:solidFill>
                  <a:srgbClr val="00B0F0"/>
                </a:solidFill>
                <a:latin typeface="Lato" panose="020F0502020204030203"/>
              </a:rPr>
              <a:t>vung</a:t>
            </a:r>
            <a:endParaRPr lang="en-GB" sz="24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15" name="Title 1"/>
          <p:cNvSpPr>
            <a:spLocks noGrp="1"/>
          </p:cNvSpPr>
          <p:nvPr/>
        </p:nvSpPr>
        <p:spPr>
          <a:xfrm>
            <a:off x="164593" y="1325880"/>
            <a:ext cx="4398263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Bằng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nhau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,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nhiều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hơn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,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ít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hơn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3302624" cy="94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1645778" y="49437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pic>
        <p:nvPicPr>
          <p:cNvPr id="17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01094 0.1701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00222 0.139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02474 0.18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1146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04596 0.148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0024" y="257174"/>
            <a:ext cx="11744325" cy="608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68147" r="3156" b="5830"/>
          <a:stretch/>
        </p:blipFill>
        <p:spPr>
          <a:xfrm>
            <a:off x="-195943" y="-100013"/>
            <a:ext cx="5364242" cy="6643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00" y="862703"/>
            <a:ext cx="1772772" cy="35455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67" y="1815411"/>
            <a:ext cx="1296418" cy="25928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80" y="1136760"/>
            <a:ext cx="1635744" cy="32714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30" y="1449543"/>
            <a:ext cx="1479352" cy="29587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82" y="1815411"/>
            <a:ext cx="1296418" cy="25928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72" y="5048250"/>
            <a:ext cx="13716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72" y="5048250"/>
            <a:ext cx="1371600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2" y="5048250"/>
            <a:ext cx="1371600" cy="1371600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5838825" y="4361688"/>
            <a:ext cx="1285875" cy="933450"/>
          </a:xfrm>
          <a:custGeom>
            <a:avLst/>
            <a:gdLst>
              <a:gd name="connsiteX0" fmla="*/ 0 w 1285875"/>
              <a:gd name="connsiteY0" fmla="*/ 0 h 933450"/>
              <a:gd name="connsiteX1" fmla="*/ 219075 w 1285875"/>
              <a:gd name="connsiteY1" fmla="*/ 381000 h 933450"/>
              <a:gd name="connsiteX2" fmla="*/ 885825 w 1285875"/>
              <a:gd name="connsiteY2" fmla="*/ 495300 h 933450"/>
              <a:gd name="connsiteX3" fmla="*/ 1285875 w 1285875"/>
              <a:gd name="connsiteY3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5875" h="933450">
                <a:moveTo>
                  <a:pt x="0" y="0"/>
                </a:moveTo>
                <a:cubicBezTo>
                  <a:pt x="35719" y="149225"/>
                  <a:pt x="71438" y="298450"/>
                  <a:pt x="219075" y="381000"/>
                </a:cubicBezTo>
                <a:cubicBezTo>
                  <a:pt x="366712" y="463550"/>
                  <a:pt x="708025" y="403225"/>
                  <a:pt x="885825" y="495300"/>
                </a:cubicBezTo>
                <a:cubicBezTo>
                  <a:pt x="1063625" y="587375"/>
                  <a:pt x="1174750" y="760412"/>
                  <a:pt x="1285875" y="93345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 27"/>
          <p:cNvSpPr/>
          <p:nvPr/>
        </p:nvSpPr>
        <p:spPr>
          <a:xfrm>
            <a:off x="7452360" y="4370832"/>
            <a:ext cx="1033272" cy="905256"/>
          </a:xfrm>
          <a:custGeom>
            <a:avLst/>
            <a:gdLst>
              <a:gd name="connsiteX0" fmla="*/ 0 w 1033272"/>
              <a:gd name="connsiteY0" fmla="*/ 0 h 905256"/>
              <a:gd name="connsiteX1" fmla="*/ 237744 w 1033272"/>
              <a:gd name="connsiteY1" fmla="*/ 246888 h 905256"/>
              <a:gd name="connsiteX2" fmla="*/ 822960 w 1033272"/>
              <a:gd name="connsiteY2" fmla="*/ 320040 h 905256"/>
              <a:gd name="connsiteX3" fmla="*/ 1033272 w 1033272"/>
              <a:gd name="connsiteY3" fmla="*/ 905256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272" h="905256">
                <a:moveTo>
                  <a:pt x="0" y="0"/>
                </a:moveTo>
                <a:cubicBezTo>
                  <a:pt x="50292" y="96774"/>
                  <a:pt x="100584" y="193548"/>
                  <a:pt x="237744" y="246888"/>
                </a:cubicBezTo>
                <a:cubicBezTo>
                  <a:pt x="374904" y="300228"/>
                  <a:pt x="690372" y="210312"/>
                  <a:pt x="822960" y="320040"/>
                </a:cubicBezTo>
                <a:cubicBezTo>
                  <a:pt x="955548" y="429768"/>
                  <a:pt x="994410" y="667512"/>
                  <a:pt x="1033272" y="905256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8880472" y="4361688"/>
            <a:ext cx="1025974" cy="914400"/>
          </a:xfrm>
          <a:custGeom>
            <a:avLst/>
            <a:gdLst>
              <a:gd name="connsiteX0" fmla="*/ 153800 w 1025974"/>
              <a:gd name="connsiteY0" fmla="*/ 0 h 914400"/>
              <a:gd name="connsiteX1" fmla="*/ 25784 w 1025974"/>
              <a:gd name="connsiteY1" fmla="*/ 329184 h 914400"/>
              <a:gd name="connsiteX2" fmla="*/ 601856 w 1025974"/>
              <a:gd name="connsiteY2" fmla="*/ 502920 h 914400"/>
              <a:gd name="connsiteX3" fmla="*/ 985904 w 1025974"/>
              <a:gd name="connsiteY3" fmla="*/ 621792 h 914400"/>
              <a:gd name="connsiteX4" fmla="*/ 995048 w 1025974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974" h="914400">
                <a:moveTo>
                  <a:pt x="153800" y="0"/>
                </a:moveTo>
                <a:cubicBezTo>
                  <a:pt x="52454" y="122682"/>
                  <a:pt x="-48892" y="245364"/>
                  <a:pt x="25784" y="329184"/>
                </a:cubicBezTo>
                <a:cubicBezTo>
                  <a:pt x="100460" y="413004"/>
                  <a:pt x="601856" y="502920"/>
                  <a:pt x="601856" y="502920"/>
                </a:cubicBezTo>
                <a:cubicBezTo>
                  <a:pt x="761876" y="551688"/>
                  <a:pt x="920372" y="553212"/>
                  <a:pt x="985904" y="621792"/>
                </a:cubicBezTo>
                <a:cubicBezTo>
                  <a:pt x="1051436" y="690372"/>
                  <a:pt x="1023242" y="802386"/>
                  <a:pt x="995048" y="914400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1035556" y="1815411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484" y="2530048"/>
            <a:ext cx="430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đèn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nhiều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hơn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ổ </a:t>
            </a:r>
            <a:r>
              <a:rPr lang="en-GB" sz="2400" dirty="0" err="1" smtClean="0">
                <a:latin typeface="Lato" panose="020F0502020204030203"/>
              </a:rPr>
              <a:t>điện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35556" y="3415835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9484" y="4125793"/>
            <a:ext cx="430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ổ </a:t>
            </a:r>
            <a:r>
              <a:rPr lang="en-GB" sz="2400" dirty="0" err="1" smtClean="0">
                <a:latin typeface="Lato" panose="020F0502020204030203"/>
              </a:rPr>
              <a:t>điện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ít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hơn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đèn</a:t>
            </a:r>
            <a:endParaRPr lang="en-GB" sz="2400" dirty="0">
              <a:latin typeface="Lato" panose="020F0502020204030203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r="27826" b="41536"/>
          <a:stretch/>
        </p:blipFill>
        <p:spPr>
          <a:xfrm>
            <a:off x="592840" y="1691264"/>
            <a:ext cx="305588" cy="7146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8" y="3260021"/>
            <a:ext cx="777972" cy="77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2" grpId="0" animBg="1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0024" y="257174"/>
            <a:ext cx="11744325" cy="608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68147" r="3156" b="5830"/>
          <a:stretch/>
        </p:blipFill>
        <p:spPr>
          <a:xfrm>
            <a:off x="-195943" y="-100013"/>
            <a:ext cx="5364242" cy="6643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93" y="409765"/>
            <a:ext cx="2100194" cy="21001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77" y="2448827"/>
            <a:ext cx="2524534" cy="25245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b="14020"/>
          <a:stretch/>
        </p:blipFill>
        <p:spPr>
          <a:xfrm>
            <a:off x="6147249" y="4714837"/>
            <a:ext cx="2451277" cy="1986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57" y="1238081"/>
            <a:ext cx="1560457" cy="15604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8" y="2813599"/>
            <a:ext cx="1697353" cy="16973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5" y="2886324"/>
            <a:ext cx="1749552" cy="17495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95" y="4973361"/>
            <a:ext cx="1666635" cy="16666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38" y="1678325"/>
            <a:ext cx="1718003" cy="17180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085" y="3819708"/>
            <a:ext cx="1777786" cy="1777786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224906" y="1748430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446" y="2453542"/>
            <a:ext cx="430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hoa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ít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hơn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chim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224906" y="3456390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8446" y="4049287"/>
            <a:ext cx="430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chim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nhiều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hơn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hoa</a:t>
            </a:r>
            <a:endParaRPr lang="en-GB" sz="2400" dirty="0">
              <a:latin typeface="Lato" panose="020F0502020204030203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8" y="1623554"/>
            <a:ext cx="719841" cy="71984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446" y="2991467"/>
            <a:ext cx="942390" cy="9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8711 -0.022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-0.07383 0.0324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07487 0.005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0024" y="257174"/>
            <a:ext cx="11744325" cy="60864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A_图片 8" descr="图片包含 矢量图形, 事情&#10;&#10;已生成高可信度的说明">
            <a:extLst>
              <a:ext uri="{FF2B5EF4-FFF2-40B4-BE49-F238E27FC236}">
                <a16:creationId xmlns:a16="http://schemas.microsoft.com/office/drawing/2014/main" id="{BC18687A-0DDD-4585-8A15-6ECA6E64C6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943" y="5535794"/>
            <a:ext cx="1398863" cy="1504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6" t="68147" r="3156" b="5830"/>
          <a:stretch/>
        </p:blipFill>
        <p:spPr>
          <a:xfrm>
            <a:off x="-195943" y="-100013"/>
            <a:ext cx="5364242" cy="66436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96" y="1500188"/>
            <a:ext cx="7309104" cy="53774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94" y="2747730"/>
            <a:ext cx="1417320" cy="1417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12" y="3189762"/>
            <a:ext cx="1478160" cy="1478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72" y="2676293"/>
            <a:ext cx="1560193" cy="15601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0"/>
          <a:stretch/>
        </p:blipFill>
        <p:spPr>
          <a:xfrm>
            <a:off x="10633079" y="4667922"/>
            <a:ext cx="1602452" cy="17944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089" y="4492889"/>
            <a:ext cx="1794457" cy="17944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22001" r="23467" b="21999"/>
          <a:stretch/>
        </p:blipFill>
        <p:spPr>
          <a:xfrm>
            <a:off x="8709617" y="3709411"/>
            <a:ext cx="727515" cy="7834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21838" r="24197" b="21761"/>
          <a:stretch/>
        </p:blipFill>
        <p:spPr>
          <a:xfrm>
            <a:off x="9038093" y="4798729"/>
            <a:ext cx="714335" cy="8188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3" t="24800" r="24667" b="24400"/>
          <a:stretch/>
        </p:blipFill>
        <p:spPr>
          <a:xfrm>
            <a:off x="8455190" y="5476474"/>
            <a:ext cx="823642" cy="810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23600" r="23467" b="25200"/>
          <a:stretch/>
        </p:blipFill>
        <p:spPr>
          <a:xfrm>
            <a:off x="10219841" y="5534514"/>
            <a:ext cx="845017" cy="82566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1201227" y="1672533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4767" y="2377645"/>
            <a:ext cx="430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chim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cánh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cụt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lớn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bằng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chim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cánh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cụt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nhỏ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01227" y="3615628"/>
            <a:ext cx="1356544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Lato" panose="020F0502020204030203"/>
              </a:rPr>
              <a:t>Kết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luận</a:t>
            </a:r>
            <a:endParaRPr lang="en-GB" sz="2400" dirty="0">
              <a:latin typeface="Lato" panose="020F0502020204030203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4767" y="4208525"/>
            <a:ext cx="430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chim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cánh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cụt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nhỏ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b="1" dirty="0" err="1" smtClean="0">
                <a:latin typeface="Lato" panose="020F0502020204030203"/>
              </a:rPr>
              <a:t>bằng</a:t>
            </a:r>
            <a:r>
              <a:rPr lang="en-GB" sz="2400" b="1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số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chim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cánh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cụt</a:t>
            </a:r>
            <a:r>
              <a:rPr lang="en-GB" sz="2400" dirty="0" smtClean="0">
                <a:latin typeface="Lato" panose="020F0502020204030203"/>
              </a:rPr>
              <a:t> </a:t>
            </a:r>
            <a:r>
              <a:rPr lang="en-GB" sz="2400" dirty="0" err="1" smtClean="0">
                <a:latin typeface="Lato" panose="020F0502020204030203"/>
              </a:rPr>
              <a:t>lớn</a:t>
            </a:r>
            <a:endParaRPr lang="en-GB" sz="2400" dirty="0">
              <a:latin typeface="Lato" panose="020F0502020204030203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7" y="1413327"/>
            <a:ext cx="901042" cy="90104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21838" r="24197" b="21761"/>
          <a:stretch/>
        </p:blipFill>
        <p:spPr>
          <a:xfrm>
            <a:off x="412815" y="3538445"/>
            <a:ext cx="624945" cy="7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1263 0.0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0194 -0.004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905 -0.238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23958 -0.29884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7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42" y="-1083537"/>
            <a:ext cx="9148887" cy="6858000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2707704" y="-408996"/>
            <a:ext cx="3542059" cy="354205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52303"/>
              </p:ext>
            </p:extLst>
          </p:nvPr>
        </p:nvGraphicFramePr>
        <p:xfrm>
          <a:off x="3232597" y="2649114"/>
          <a:ext cx="4494727" cy="1005840"/>
        </p:xfrm>
        <a:graphic>
          <a:graphicData uri="http://schemas.openxmlformats.org/drawingml/2006/table">
            <a:tbl>
              <a:tblPr/>
              <a:tblGrid>
                <a:gridCol w="4494727">
                  <a:extLst>
                    <a:ext uri="{9D8B030D-6E8A-4147-A177-3AD203B41FA5}">
                      <a16:colId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60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6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6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88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1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194</Words>
  <Application>Microsoft Office PowerPoint</Application>
  <PresentationFormat>Widescreen</PresentationFormat>
  <Paragraphs>46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宋体</vt:lpstr>
      <vt:lpstr>Times New Roman</vt:lpstr>
      <vt:lpstr>黑体</vt:lpstr>
      <vt:lpstr>Calibri Light</vt:lpstr>
      <vt:lpstr>等线</vt:lpstr>
      <vt:lpstr>Calibri</vt:lpstr>
      <vt:lpstr>Lato</vt:lpstr>
      <vt:lpstr>Lato Heavy</vt:lpstr>
      <vt:lpstr>Office Theme</vt:lpstr>
      <vt:lpstr>1_Office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7</cp:lastModifiedBy>
  <cp:revision>36</cp:revision>
  <dcterms:created xsi:type="dcterms:W3CDTF">2020-09-10T10:47:57Z</dcterms:created>
  <dcterms:modified xsi:type="dcterms:W3CDTF">2021-10-17T15:00:47Z</dcterms:modified>
</cp:coreProperties>
</file>